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ea1e22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ea1e22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44ea1e22f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ea1e22f1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ea1e22f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44ea1e22f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ee3745d6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ee3745d6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4ee3745d6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ee3745d6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ee3745d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4ee3745d6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ee3745d6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ee3745d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4ee3745d6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4ee3745d6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4ee3745d6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44ee3745d6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f8ac31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f8ac31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4f8ac31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f8ac318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44f8ac318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031" y="1874520"/>
            <a:ext cx="8284697" cy="474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256" y="1944254"/>
            <a:ext cx="4501896" cy="23230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ctrTitle"/>
          </p:nvPr>
        </p:nvSpPr>
        <p:spPr>
          <a:xfrm>
            <a:off x="143256" y="356616"/>
            <a:ext cx="1173175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Seminário MBA Engenharia de Software</a:t>
            </a:r>
            <a:br>
              <a:rPr b="1" i="0" lang="pt-BR" sz="4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Ferramenta de engenharia de software para a gestão de projetos e desenvolvimento</a:t>
            </a:r>
            <a:endParaRPr b="1" i="0" sz="18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143256" y="4964136"/>
            <a:ext cx="2663952" cy="1738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Alunos: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Isaac Silva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Jéssica Paiva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William Almires</a:t>
            </a:r>
            <a:endParaRPr b="0" i="0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833" y="2328894"/>
            <a:ext cx="4867655" cy="243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3373" y="2502630"/>
            <a:ext cx="6791844" cy="3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344424" y="1812607"/>
            <a:ext cx="3422904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Acompanhamento Sprint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212079" y="2040509"/>
            <a:ext cx="3422904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 Gantt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 e Mensageria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21208" y="152422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1" i="0" lang="pt-BR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Interações no Projeto Geram Notificações por E-mail e Todos que Acompanham a atividade recebem as notificações por E-mail.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704" y="2302032"/>
            <a:ext cx="8293608" cy="440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Customizáveis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521208" y="1524222"/>
            <a:ext cx="10588752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b="1" i="0" lang="pt-BR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Jira permite criar filtros específicos dos campos e status das atividades e exibi-los em Dashboards escolhido pelo usuário. O filtro é igual a um select SQL, o Jira o chama de JQL.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422" y="2262658"/>
            <a:ext cx="8405058" cy="426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/>
        </p:nvSpPr>
        <p:spPr>
          <a:xfrm>
            <a:off x="344425" y="3185426"/>
            <a:ext cx="106467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Configuração e Administração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Curva de aprendizado bastante íngreme se você quiser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começar a personalizar.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 ser complicado configurar e gerenciar. Dependendo do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tamanho da organização, pode ser necessário um administrador em tempo integral para gerenciar.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504944" y="124587"/>
            <a:ext cx="34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Contras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344424" y="1287717"/>
            <a:ext cx="91440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Diferentemente de outras ferramentas o Jira é pago e necessita de licença de uso. O que dependendo do tamanho da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 gera um alto custo.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712" y="1020603"/>
            <a:ext cx="1865376" cy="18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699" y="2811271"/>
            <a:ext cx="2152269" cy="215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4504944" y="124587"/>
            <a:ext cx="34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Contras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344425" y="1287725"/>
            <a:ext cx="6377100" cy="4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Gráfica vs Fluxo de Trabalho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ser muito personalizável, você pode acabar com muitos status ou campos que significam a mesma coisa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✓"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informações que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expliquem alguns campos de formulários. Acarretando dúvidas ao usuário no momento do preenchimento.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425" y="967287"/>
            <a:ext cx="4955470" cy="470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44425" y="1287725"/>
            <a:ext cx="59013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GitHub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Com a integração GitHub para JIRA, desenvolvedores, engenheiros e QA podem ver as ramificações de código criadas, commits e solicitações do GitHub.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GitLab</a:t>
            </a:r>
            <a:r>
              <a:rPr b="1" lang="pt-BR" sz="2800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Com a integração GitLab para JIRA, Garantimos que desenvolvedores no GitLab e gerentes de projeto no JIRA permaneçam em sintonia.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846" y="1927900"/>
            <a:ext cx="5098625" cy="3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344425" y="1517100"/>
            <a:ext cx="56838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Jenkins-CI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✓"/>
            </a:pPr>
            <a:r>
              <a:rPr b="1" lang="pt-BR" sz="2400">
                <a:latin typeface="Calibri"/>
                <a:ea typeface="Calibri"/>
                <a:cs typeface="Calibri"/>
                <a:sym typeface="Calibri"/>
              </a:rPr>
              <a:t>Jenkins-CI é um serviço de integração contínua que pode ser integrado com o JIRA. Você pode visualizar builds do Jenkins dentro do JIRA relacionado o seu projeto.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76" y="1171988"/>
            <a:ext cx="5617450" cy="45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344425" y="1287725"/>
            <a:ext cx="5384400" cy="4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lang="pt-BR" sz="2250"/>
              <a:t>Zephyr for JIRA</a:t>
            </a:r>
            <a:r>
              <a:rPr b="1" i="0" lang="pt-BR" sz="2800" u="none" cap="none" strike="noStrike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Gerenciamento de teste completo, integrado ao Jira. O teste está integrado no ciclo do projeto agora, permitindo que você rastreie a qualidade do software e tome decisões.</a:t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Conectar suas ferramentas de automação e integração contínua ao Zephyr for Jira.</a:t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✓"/>
            </a:pPr>
            <a:r>
              <a:rPr b="1" lang="pt-BR" sz="2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Monitorar a qualidade. Acompanhar as métricas de teste de cada projeto com painéis de métricas fáceis de usar.</a:t>
            </a:r>
            <a:endParaRPr b="1" i="0" sz="20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525" y="1083625"/>
            <a:ext cx="4610074" cy="22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525" y="3415075"/>
            <a:ext cx="4077099" cy="31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426075" y="1034100"/>
            <a:ext cx="5683800" cy="4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250">
                <a:solidFill>
                  <a:srgbClr val="0E1835"/>
                </a:solidFill>
              </a:rPr>
              <a:t>Tempo Timesheets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Tempo Timesheets faz o tempo de rastreamento no Jira, fácil e preciso.</a:t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Acompanha facilmente o tempo e o planejamento, para que sua equipe possam se concentrar nas tarefas que agregam valor.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750" y="1260050"/>
            <a:ext cx="5491899" cy="28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425" y="4083050"/>
            <a:ext cx="4876876" cy="239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4204800" y="124575"/>
            <a:ext cx="37230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lang="pt-BR" sz="4000">
                <a:solidFill>
                  <a:srgbClr val="002060"/>
                </a:solidFill>
              </a:rPr>
              <a:t>Integrações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426075" y="1034100"/>
            <a:ext cx="113763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pt-BR" sz="2250">
                <a:solidFill>
                  <a:srgbClr val="0E1835"/>
                </a:solidFill>
              </a:rPr>
              <a:t>Jira e Trello</a:t>
            </a:r>
            <a:endParaRPr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✓"/>
            </a:pPr>
            <a:r>
              <a:rPr b="1" lang="pt-BR" sz="2000">
                <a:solidFill>
                  <a:srgbClr val="091E4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É possível integrar os cards do Trello no Jira, permitindo acompanhar os status das atividades do Trello no Jira ou vise e versa.</a:t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91E4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50" y="2339338"/>
            <a:ext cx="8585875" cy="429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99288" y="1915318"/>
            <a:ext cx="70190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Jira foi lançado em 2004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 pela empresa Australiana Atlassian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Java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de controle das atividades de: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Chamados de Service Desk TI;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 com Workflow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3744" y="5754694"/>
            <a:ext cx="1984248" cy="102392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746504" y="275136"/>
            <a:ext cx="77388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História e Over View do Jira 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6843" y="1915318"/>
            <a:ext cx="4600981" cy="28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4504944" y="124587"/>
            <a:ext cx="342290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Vale a Pena?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344424" y="1287717"/>
            <a:ext cx="9144000" cy="2318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Simulação de Custo: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Licenças: 100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Custo: $ 6.600/ R$ 24.948 valor Unico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Pagamento Único para Hospedagem em seu Servidor.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44424" y="3750882"/>
            <a:ext cx="10646664" cy="1863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Vale a Pena para: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Empresas com equipes grandes;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 grande quantidade de projetos;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Centralizar a gestão de projetos e atividades somente no Jira;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712" y="1020603"/>
            <a:ext cx="1865376" cy="18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3499" y="3462146"/>
            <a:ext cx="2152269" cy="2152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281" y="5812168"/>
            <a:ext cx="1901952" cy="98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-231648" y="83112"/>
            <a:ext cx="1257604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Estrutura Jira Para Projetos e Desenvolvimento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1724692"/>
            <a:ext cx="10256765" cy="328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281" y="5812168"/>
            <a:ext cx="1901952" cy="98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-231648" y="83112"/>
            <a:ext cx="125760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02060"/>
                </a:solidFill>
              </a:rPr>
              <a:t>Criando um </a:t>
            </a:r>
            <a:r>
              <a:rPr b="1" i="0" lang="pt-BR" sz="3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Projeto e </a:t>
            </a:r>
            <a:r>
              <a:rPr b="1" lang="pt-BR" sz="3600">
                <a:solidFill>
                  <a:srgbClr val="002060"/>
                </a:solidFill>
              </a:rPr>
              <a:t>Vinculando as Atividades</a:t>
            </a:r>
            <a:endParaRPr b="1" i="0" sz="3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5312"/>
            <a:ext cx="9623978" cy="540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584704" y="26734"/>
            <a:ext cx="7263384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353568" y="1115833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Fluxos de Trabalho Customizáveis e Workflow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984" y="1711854"/>
            <a:ext cx="9061704" cy="442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Quadros Kanban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02" y="1617506"/>
            <a:ext cx="9400032" cy="4978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Criação de Quadros Scrum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424" y="1617505"/>
            <a:ext cx="6810756" cy="482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271" y="2136871"/>
            <a:ext cx="4460305" cy="25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" y="1457362"/>
            <a:ext cx="11128492" cy="503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2401824" y="163894"/>
            <a:ext cx="7263384" cy="690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b="1" i="0" sz="4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89634" y="5824728"/>
            <a:ext cx="2002365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44424" y="947452"/>
            <a:ext cx="9144000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Relatórios e Gráficos Ágeis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449" y="1524222"/>
            <a:ext cx="5077791" cy="496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5640" y="1968278"/>
            <a:ext cx="6491468" cy="283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251704" y="5247958"/>
            <a:ext cx="6672072" cy="576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r>
              <a:rPr b="1" i="0" lang="pt-BR" sz="20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Acompanhamento dos Status das Atividades e Cronograma</a:t>
            </a:r>
            <a:endParaRPr/>
          </a:p>
          <a:p>
            <a:pPr indent="-87629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5422215" y="1416650"/>
            <a:ext cx="6501561" cy="33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i="0" lang="pt-BR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 Geral do Projeto, com Status, Datas, Atividades</a:t>
            </a:r>
            <a:endParaRPr b="1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